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65" r:id="rId9"/>
    <p:sldId id="266" r:id="rId10"/>
    <p:sldId id="25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DE1C1-98C1-4C95-92C3-863526E52208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45460-5EF5-4946-BC65-BF11D9617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1D426-34D0-4F7B-A6C0-800C71687AA6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282FE-92F2-4B84-A104-4AF314E8E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11CA0-46CE-4459-A43A-317F3D4B39DE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B713E-A56D-4404-8520-F23F00FBE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5D23B-FDC5-4621-9D40-FBE7D091A2B0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C5BB5-3FFB-4E5D-935D-384F03C4B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91D3F-A68B-4477-931F-F6C3B233B035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8D61A-5C5E-4DC4-9D93-4DF924532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D0FF9-04B2-4F60-AACE-CC72164CE73E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C858F-D52C-4542-A38C-34874132C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A8994-1CE7-4F63-82DD-209803942653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3CC49-ABE8-4F48-9643-472996590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0F6A-8806-45FC-9E80-4AB5B011C119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BBB2C-4B60-4BA7-8D3C-0210B6F47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D6B89-15F1-47D1-9AF7-B5F599776A28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0F5F6-2746-4450-8989-DC40AB604D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C2416-17B6-4145-B3C1-EE319827DB35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B9B82-9637-4D1E-B3DA-E8B7A1908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1F5AD-C084-4320-B9DB-391FD262F6AE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D79B6-B643-4D30-B681-24E72A67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E26ABF-0509-4882-AEE3-848A0BB7FC1D}" type="datetimeFigureOut">
              <a:rPr lang="en-US"/>
              <a:pPr>
                <a:defRPr/>
              </a:pPr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F9619A-79D5-4CE0-AAE9-F4785FAFA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ederhosen" TargetMode="External"/><Relationship Id="rId7" Type="http://schemas.openxmlformats.org/officeDocument/2006/relationships/hyperlink" Target="http://angel.sarasota.k12.fl.us/AngelUploads/Content/0181_IB_German_01_bogard_11-12/_assoc/C1696391F475452886E3C5E940CBF77A/296B7A77D1D34E0499DE3DA5FDE0E5C7/ved=1t:429,r:4,s:22" TargetMode="External"/><Relationship Id="rId2" Type="http://schemas.openxmlformats.org/officeDocument/2006/relationships/hyperlink" Target="http://angel.sarasota.k12.fl.us/AngelUploads/Content/0181_IB_German_01_bogard_11-12/_assoc/C1696391F475452886E3C5E940CBF77A/296B7A77D1D34E0499DE3DA5FDE0E5C7/tx=105&amp;ty=5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uzzle.com/articles/traditional-german-clothing.html" TargetMode="External"/><Relationship Id="rId5" Type="http://schemas.openxmlformats.org/officeDocument/2006/relationships/hyperlink" Target="http://www.destination-munich.com/german-dirndl.html" TargetMode="External"/><Relationship Id="rId4" Type="http://schemas.openxmlformats.org/officeDocument/2006/relationships/hyperlink" Target="http://en.wikipedia.org/wiki/Dirnd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t2.gstatic.com/images?q=tbn:ANd9GcT7E7ebYg9ngARa_RJWqM630HpzOR-BLfcKszlGPCxY9PlPDzx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31464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German Customs and Traditions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Traditional German Costumes</a:t>
            </a:r>
            <a:endParaRPr lang="en-US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447800" y="4800600"/>
            <a:ext cx="6400800" cy="16764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By: Charlotte Wilhelm</a:t>
            </a:r>
          </a:p>
          <a:p>
            <a:r>
              <a:rPr lang="en-US" smtClean="0">
                <a:solidFill>
                  <a:schemeClr val="tx1"/>
                </a:solidFill>
              </a:rPr>
              <a:t>Quarter 2 </a:t>
            </a:r>
          </a:p>
          <a:p>
            <a:endParaRPr lang="en-U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Links</a:t>
            </a:r>
          </a:p>
        </p:txBody>
      </p:sp>
      <p:sp>
        <p:nvSpPr>
          <p:cNvPr id="2253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200" smtClean="0"/>
              <a:t>http://www.google.com/imgres?imgurl=http://flagspot.net/images/d/de.gif&amp;imgrefurl=http://flagspot.net/flags/de.html&amp;h=216&amp;w=360&amp;sz=1&amp;tbnid=9gYSHe0sUPZYwM:&amp;tbnh=72&amp;tbnw=120&amp;prev=/search%3Fq%3Dgerman%2Bflag%26tbm%3Disch%26tbo%3Du&amp;zoom=1&amp;q=german+flag&amp;docid=DZjWdi0kqeheIM&amp;hl=en&amp;sa=X&amp;ei=9Q66Tu_zC5O5tgeQzb22Bw&amp;ved=0CEkQ9QEwBQ&amp;dur=2746</a:t>
            </a:r>
          </a:p>
          <a:p>
            <a:r>
              <a:rPr lang="en-US" sz="1200" smtClean="0"/>
              <a:t>http://www.google.com/imgres?q=lederhosen&amp;um=1&amp;hl=en&amp;sa=N&amp;rlz=1G1SNNT_ENUS360&amp;biw=1366&amp;bih=627&amp;tbm=isch&amp;tbnid=nvEoDFRuJJrHCM:&amp;imgrefurl=http://www.kitzalps.com/en/culture-and-tradition.html&amp;docid=xREEYmY6zH9qNM&amp;imgurl=http://www.kitzalps.com/asp_service/upload/content/kitzbueheler-alpen_maenner-in-lederhosen-1_cby-fotowerk-nusser-aichner.jpg&amp;w=640&amp;h=430&amp;ei=3xK6TsTjEKmC2AWz0-m3Bw&amp;zoom=1&amp;iact=rc&amp;dur=217&amp;sig=101435997830242249530&amp;page=8&amp;tbnh=119&amp;tbnw=159&amp;start=197&amp;ndsp=27&amp;ved=1t:429,r:9,s:197&amp;</a:t>
            </a:r>
            <a:r>
              <a:rPr lang="en-US" sz="1200" smtClean="0">
                <a:hlinkClick r:id="rId2"/>
              </a:rPr>
              <a:t>tx=105&amp;ty=51</a:t>
            </a:r>
            <a:endParaRPr lang="en-US" sz="1200" smtClean="0"/>
          </a:p>
          <a:p>
            <a:r>
              <a:rPr lang="en-US" sz="1200" smtClean="0">
                <a:hlinkClick r:id="rId3"/>
              </a:rPr>
              <a:t>http://en.wikipedia.org/wiki/Lederhosen</a:t>
            </a:r>
            <a:endParaRPr lang="en-US" sz="1200" smtClean="0"/>
          </a:p>
          <a:p>
            <a:r>
              <a:rPr lang="en-US" sz="1200" smtClean="0"/>
              <a:t>http://www.bavarianspecialty.com/pages/History.html</a:t>
            </a:r>
          </a:p>
          <a:p>
            <a:r>
              <a:rPr lang="en-US" sz="1200" smtClean="0">
                <a:hlinkClick r:id="rId4"/>
              </a:rPr>
              <a:t>http://en.wikipedia.org/wiki/Dirndl</a:t>
            </a:r>
            <a:endParaRPr lang="en-US" sz="1200" smtClean="0"/>
          </a:p>
          <a:p>
            <a:r>
              <a:rPr lang="en-US" sz="1200" smtClean="0">
                <a:hlinkClick r:id="rId5"/>
              </a:rPr>
              <a:t>http://www.destination-munich.com/german-dirndl.html</a:t>
            </a:r>
            <a:endParaRPr lang="en-US" sz="1200" smtClean="0"/>
          </a:p>
          <a:p>
            <a:r>
              <a:rPr lang="en-US" sz="1200" smtClean="0">
                <a:hlinkClick r:id="rId6"/>
              </a:rPr>
              <a:t>http://www.buzzle.com/articles/traditional-german-clothing.html</a:t>
            </a:r>
            <a:endParaRPr lang="en-US" sz="1200" smtClean="0"/>
          </a:p>
          <a:p>
            <a:r>
              <a:rPr lang="en-US" sz="1200" smtClean="0"/>
              <a:t>http://www.google.com/imgres?q=dirndl+and+lederhosen+today&amp;um=1&amp;hl=en&amp;sa=N&amp;rlz=1G1SNNT_ENUS360&amp;biw=1366&amp;bih=627&amp;tbm=isch&amp;tbnid=Q6jIdMDnY3MpSM:&amp;imgrefurl=http://melissaes.wordpress.com/2010/07/18/dirndls-and-lederhosen/&amp;docid=xXgOiIv74HihcM&amp;imgurl=http://melissaes.files.wordpress.com/2010/07/dirndls3_cf.jpg&amp;w=4002&amp;h=2856&amp;ei=OR-6TsjLBoX22AXi1ezUBw&amp;zoom=1&amp;iact=hc&amp;vpx=779&amp;vpy=333&amp;dur=107&amp;hovh=190&amp;hovw=266&amp;tx=102&amp;ty=191&amp;sig=101435997830242249530&amp;page=2&amp;tbnh=117&amp;tbnw=152&amp;start=22&amp;ndsp=21&amp;</a:t>
            </a:r>
            <a:r>
              <a:rPr lang="en-US" sz="1200" smtClean="0">
                <a:hlinkClick r:id="rId7"/>
              </a:rPr>
              <a:t>ved=1t:429,r:4,s:22</a:t>
            </a:r>
            <a:endParaRPr lang="en-US" sz="1200" smtClean="0"/>
          </a:p>
          <a:p>
            <a:endParaRPr lang="en-US" sz="12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Lederhosen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Originated in the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They were once worn regularly for jobs that have a lot of physical work because they are durable and easy to clean.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nobles also wore them but were made of deer skin which was softer and were more intricately designed.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Lederhosen are pants and suspenders made of leather that are worn by men.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Lederhosen</a:t>
            </a:r>
          </a:p>
        </p:txBody>
      </p:sp>
      <p:sp>
        <p:nvSpPr>
          <p:cNvPr id="1536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Worn in Alpine region but not Switzerland or southwest Germany.</a:t>
            </a:r>
          </a:p>
          <a:p>
            <a:r>
              <a:rPr lang="en-US" smtClean="0"/>
              <a:t>In the 19</a:t>
            </a:r>
            <a:r>
              <a:rPr lang="en-US" baseline="30000" smtClean="0"/>
              <a:t>th</a:t>
            </a:r>
            <a:r>
              <a:rPr lang="en-US" smtClean="0"/>
              <a:t> century there was a sharp decline of the popularity of Lederhosen in Bavaria.</a:t>
            </a:r>
          </a:p>
          <a:p>
            <a:r>
              <a:rPr lang="en-US" smtClean="0"/>
              <a:t>This was because of the rise of the blue jean.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Lederhosen</a:t>
            </a:r>
          </a:p>
        </p:txBody>
      </p:sp>
      <p:pic>
        <p:nvPicPr>
          <p:cNvPr id="16386" name="Content Placeholder 6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863" y="2133600"/>
            <a:ext cx="4243387" cy="3367088"/>
          </a:xfrm>
        </p:spPr>
      </p:pic>
      <p:pic>
        <p:nvPicPr>
          <p:cNvPr id="16387" name="Content Placeholder 5" descr="kitzbueheler-alpen_maenner-in-lederhosen-1_cby-fotowerk-nusser-aichner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506663"/>
            <a:ext cx="4038600" cy="271303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Dirndl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Dirndl is an outfit worn by women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It is a historical costume that is based off the outfit of the Alpine peasant.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Dirndl consists of a bodice, blouse, full skirt, and an apron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some regions a scarf is also worn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If the knot on the apron is to the left side it mean she is single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If the knot is to the right she is taken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If the knot is in the back then she is widowed or a waitress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Dirndl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summer, the Dirndls are made of a light cotton material with short skirts and short sleeves with brighter colors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winter, the material is a very thick cotton or wool with long sleeves, long skirts and come in rich darker colors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For extreme cold weather, Dirndls have a special coat that is cut the same and has a high neck with thick mittens and hat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Dirndl</a:t>
            </a:r>
          </a:p>
        </p:txBody>
      </p:sp>
      <p:sp>
        <p:nvSpPr>
          <p:cNvPr id="19458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mtClean="0"/>
              <a:t>Summer Dirndl</a:t>
            </a:r>
          </a:p>
        </p:txBody>
      </p:sp>
      <p:pic>
        <p:nvPicPr>
          <p:cNvPr id="19459" name="Content Placeholder 7" descr="imagesCAK3G80X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2286000"/>
            <a:ext cx="2868613" cy="3829050"/>
          </a:xfrm>
        </p:spPr>
      </p:pic>
      <p:sp>
        <p:nvSpPr>
          <p:cNvPr id="19460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Winter Dirndl</a:t>
            </a:r>
          </a:p>
        </p:txBody>
      </p:sp>
      <p:pic>
        <p:nvPicPr>
          <p:cNvPr id="19461" name="Content Placeholder 8" descr="imagesCA1R00C3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953000" y="2514600"/>
            <a:ext cx="3297238" cy="369411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Today</a:t>
            </a:r>
          </a:p>
        </p:txBody>
      </p:sp>
      <p:sp>
        <p:nvSpPr>
          <p:cNvPr id="20482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Today there is not much consideration on how these traditional outfits are worn.</a:t>
            </a:r>
          </a:p>
          <a:p>
            <a:r>
              <a:rPr lang="en-US" smtClean="0"/>
              <a:t>They are mainly worn only on traditional German festivals such as Bierfest and Oktoberfest or even weddings.</a:t>
            </a:r>
          </a:p>
        </p:txBody>
      </p:sp>
      <p:pic>
        <p:nvPicPr>
          <p:cNvPr id="20483" name="Content Placeholder 5" descr="dirndls3_cf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57700" y="2286000"/>
            <a:ext cx="4229100" cy="30178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</a:t>
            </a:r>
          </a:p>
        </p:txBody>
      </p:sp>
      <p:sp>
        <p:nvSpPr>
          <p:cNvPr id="2150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1) In what century were Lederhosen originated in?</a:t>
            </a:r>
          </a:p>
          <a:p>
            <a:pPr>
              <a:buFont typeface="Arial" charset="0"/>
              <a:buNone/>
            </a:pPr>
            <a:r>
              <a:rPr lang="en-US" smtClean="0"/>
              <a:t>	a) 15            b) 19            c) 18 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2) If the knot on the Dirndl is on the back, this means she is….</a:t>
            </a:r>
          </a:p>
          <a:p>
            <a:pPr>
              <a:buFont typeface="Arial" charset="0"/>
              <a:buNone/>
            </a:pPr>
            <a:r>
              <a:rPr lang="en-US" smtClean="0"/>
              <a:t>    a) taken       b) single       c) a waitress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362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Calibri</vt:lpstr>
      <vt:lpstr>Arial</vt:lpstr>
      <vt:lpstr>Office Theme</vt:lpstr>
      <vt:lpstr>German Customs and Traditions    Traditional German Costumes</vt:lpstr>
      <vt:lpstr>Lederhosen</vt:lpstr>
      <vt:lpstr>Lederhosen</vt:lpstr>
      <vt:lpstr>Lederhosen</vt:lpstr>
      <vt:lpstr>Dirndl</vt:lpstr>
      <vt:lpstr>Dirndl</vt:lpstr>
      <vt:lpstr>Dirndl</vt:lpstr>
      <vt:lpstr>Today</vt:lpstr>
      <vt:lpstr>Questions</vt:lpstr>
      <vt:lpstr>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Charlotte Wilhelm</dc:creator>
  <cp:lastModifiedBy>SCSadmin</cp:lastModifiedBy>
  <cp:revision>13</cp:revision>
  <dcterms:created xsi:type="dcterms:W3CDTF">2011-11-09T03:57:17Z</dcterms:created>
  <dcterms:modified xsi:type="dcterms:W3CDTF">2011-11-09T14:18:48Z</dcterms:modified>
</cp:coreProperties>
</file>